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96" r:id="rId3"/>
    <p:sldId id="398" r:id="rId4"/>
    <p:sldId id="400" r:id="rId5"/>
    <p:sldId id="402" r:id="rId6"/>
    <p:sldId id="404" r:id="rId7"/>
    <p:sldId id="40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78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9/21/2021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7227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5276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5714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6593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9484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8302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DT29: Contribution to technology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F34511C-BFCC-4A6F-BDDF-5A11E1998A0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562" r="1056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16C1DC8-7A03-4C3C-9163-BC5C7A23F704}"/>
              </a:ext>
            </a:extLst>
          </p:cNvPr>
          <p:cNvSpPr/>
          <p:nvPr/>
        </p:nvSpPr>
        <p:spPr>
          <a:xfrm>
            <a:off x="127183" y="180977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Alan Turing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Alan Turing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52276" y="730063"/>
            <a:ext cx="7839858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Alan Turing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E54DDC-AE3F-4A38-9EB2-43E8A117748A}"/>
              </a:ext>
            </a:extLst>
          </p:cNvPr>
          <p:cNvSpPr/>
          <p:nvPr/>
        </p:nvSpPr>
        <p:spPr>
          <a:xfrm>
            <a:off x="4119795" y="1331137"/>
            <a:ext cx="7839857" cy="29410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The Turing test was devised to determine whether the user interaction is that of a human or a computer.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do you think a computer would find it difficult to answer preference-based questions?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4407867"/>
            <a:ext cx="7839857" cy="2097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CAPTCHA is another measure used to determine whether it’s a human or a computer mainly for security purposes.</a:t>
            </a: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a few reasons why a computer would find it hard to read CAPTCHA.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330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Admiral Grace Hopper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Admiral Grace Hopper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9794" y="730063"/>
            <a:ext cx="7872340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Admiral Grace Hopper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E54DDC-AE3F-4A38-9EB2-43E8A117748A}"/>
              </a:ext>
            </a:extLst>
          </p:cNvPr>
          <p:cNvSpPr/>
          <p:nvPr/>
        </p:nvSpPr>
        <p:spPr>
          <a:xfrm>
            <a:off x="4119795" y="1331137"/>
            <a:ext cx="7839858" cy="29410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Hopper was the first to refer to a computer problem as a “bug” and to speak of “debugging” a computer.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did the term ‘bug’ come about?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4407867"/>
            <a:ext cx="7839857" cy="2097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does the term ‘debugging’ mean?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183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James Gosling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James Gosling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9794" y="730063"/>
            <a:ext cx="7872340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James Gosling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E54DDC-AE3F-4A38-9EB2-43E8A117748A}"/>
              </a:ext>
            </a:extLst>
          </p:cNvPr>
          <p:cNvSpPr/>
          <p:nvPr/>
        </p:nvSpPr>
        <p:spPr>
          <a:xfrm>
            <a:off x="4119795" y="1331137"/>
            <a:ext cx="7839858" cy="13970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the Java programming language James developed?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2954743"/>
            <a:ext cx="7839857" cy="35509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He did the original design of Java and implemented its original compiler and virtual machine.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a virtual machine?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794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Sir Tim Berners-Lee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Sir Tim Berners-Lee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9794" y="730063"/>
            <a:ext cx="7872340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Sir Tim Berners- Lee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E54DDC-AE3F-4A38-9EB2-43E8A117748A}"/>
              </a:ext>
            </a:extLst>
          </p:cNvPr>
          <p:cNvSpPr/>
          <p:nvPr/>
        </p:nvSpPr>
        <p:spPr>
          <a:xfrm>
            <a:off x="4119795" y="1331137"/>
            <a:ext cx="7839858" cy="139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difference between the internet and the World Wide Web (WWW)?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	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2954743"/>
            <a:ext cx="7839857" cy="3550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how the World Wide Web works.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1102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Steve Jobs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Steve Jobs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9794" y="730063"/>
            <a:ext cx="7872340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Steve Jobs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1261085"/>
            <a:ext cx="7839857" cy="524464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did the introduction of the smart device change how we access the internet in our everyday lives?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8793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Ada Lovelace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867" y="730063"/>
            <a:ext cx="3742546" cy="35421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Image of Ada Lovelace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9794" y="730063"/>
            <a:ext cx="7872340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9868" y="4407868"/>
            <a:ext cx="3742546" cy="20978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contribution did Ada Lovelace make to Computer Science?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6E63E5-4114-4CF0-BC32-13643823F87C}"/>
              </a:ext>
            </a:extLst>
          </p:cNvPr>
          <p:cNvSpPr/>
          <p:nvPr/>
        </p:nvSpPr>
        <p:spPr>
          <a:xfrm>
            <a:off x="4119794" y="1261085"/>
            <a:ext cx="7839857" cy="524464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Lady Ada Lovelace make a significant contribution to the development of the Analytical Engine.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the purpose of the ‘Analytical Engine’.</a:t>
            </a:r>
          </a:p>
        </p:txBody>
      </p:sp>
    </p:spTree>
    <p:extLst>
      <p:ext uri="{BB962C8B-B14F-4D97-AF65-F5344CB8AC3E}">
        <p14:creationId xmlns:p14="http://schemas.microsoft.com/office/powerpoint/2010/main" val="877279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364</Words>
  <Application>Microsoft Office PowerPoint</Application>
  <PresentationFormat>Widescreen</PresentationFormat>
  <Paragraphs>59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2021-09-21T19:45:04Z</dcterms:modified>
</cp:coreProperties>
</file>